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6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27" r:id="rId56"/>
    <p:sldId id="326" r:id="rId57"/>
    <p:sldId id="302" r:id="rId58"/>
    <p:sldId id="328" r:id="rId59"/>
    <p:sldId id="329" r:id="rId60"/>
    <p:sldId id="330" r:id="rId61"/>
    <p:sldId id="303" r:id="rId62"/>
    <p:sldId id="331" r:id="rId63"/>
    <p:sldId id="332" r:id="rId64"/>
    <p:sldId id="335" r:id="rId65"/>
    <p:sldId id="336" r:id="rId66"/>
    <p:sldId id="333" r:id="rId67"/>
    <p:sldId id="337" r:id="rId68"/>
    <p:sldId id="334" r:id="rId69"/>
    <p:sldId id="304" r:id="rId70"/>
    <p:sldId id="343" r:id="rId71"/>
    <p:sldId id="338" r:id="rId72"/>
    <p:sldId id="339" r:id="rId73"/>
    <p:sldId id="340" r:id="rId74"/>
    <p:sldId id="344" r:id="rId75"/>
    <p:sldId id="346" r:id="rId76"/>
    <p:sldId id="347" r:id="rId77"/>
    <p:sldId id="348" r:id="rId78"/>
    <p:sldId id="349" r:id="rId79"/>
    <p:sldId id="352" r:id="rId80"/>
    <p:sldId id="353" r:id="rId81"/>
    <p:sldId id="354" r:id="rId82"/>
    <p:sldId id="345" r:id="rId83"/>
    <p:sldId id="359" r:id="rId84"/>
    <p:sldId id="360" r:id="rId85"/>
    <p:sldId id="361" r:id="rId86"/>
    <p:sldId id="355" r:id="rId87"/>
    <p:sldId id="305" r:id="rId88"/>
    <p:sldId id="358" r:id="rId89"/>
    <p:sldId id="357" r:id="rId90"/>
    <p:sldId id="362" r:id="rId91"/>
    <p:sldId id="363" r:id="rId92"/>
    <p:sldId id="364" r:id="rId93"/>
    <p:sldId id="365" r:id="rId94"/>
    <p:sldId id="265" r:id="rId95"/>
  </p:sldIdLst>
  <p:sldSz cx="18288000" cy="10287000"/>
  <p:notesSz cx="6858000" cy="9144000"/>
  <p:embeddedFontLs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Helveticish" panose="020B0604020202020204" charset="0"/>
      <p:regular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>
      <p:cViewPr varScale="1">
        <p:scale>
          <a:sx n="51" d="100"/>
          <a:sy n="51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5AA4BE6-7B95-419E-88AC-C214CD10A2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BFFB9E-BE9A-4899-9D6A-D0DE5191169F}">
      <dgm:prSet/>
      <dgm:spPr/>
      <dgm:t>
        <a:bodyPr/>
        <a:lstStyle/>
        <a:p>
          <a:r>
            <a:rPr lang="pt-BR" u="none" dirty="0" err="1">
              <a:solidFill>
                <a:srgbClr val="03203D"/>
              </a:solidFill>
            </a:rPr>
            <a:t>sr</a:t>
          </a:r>
          <a:endParaRPr lang="en-US" u="none" dirty="0">
            <a:solidFill>
              <a:srgbClr val="03203D"/>
            </a:solidFill>
          </a:endParaRPr>
        </a:p>
      </dgm:t>
    </dgm:pt>
    <dgm:pt modelId="{E980307E-3CFF-41DE-8A04-BCF4490207FC}" type="par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FE8E638-E03A-4B02-B9CA-3588BBB1BD90}" type="sib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7B16DE8F-A9B2-448A-8366-B152A2C73AE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poupança - poupança pessoal dividida pelo rendimento disponível</a:t>
          </a:r>
          <a:endParaRPr lang="en-US" u="none">
            <a:solidFill>
              <a:srgbClr val="03203D"/>
            </a:solidFill>
          </a:endParaRPr>
        </a:p>
      </dgm:t>
    </dgm:pt>
    <dgm:pt modelId="{2D4E9067-BD61-427D-AB4B-0BC1D43EC933}" type="par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AD60C3C-D5DC-4E0E-83BE-7B32921CE732}" type="sib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9E98C47-33B7-4AC4-96BA-A5BDA704749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pop15</a:t>
          </a:r>
          <a:endParaRPr lang="en-US" u="none">
            <a:solidFill>
              <a:srgbClr val="03203D"/>
            </a:solidFill>
          </a:endParaRPr>
        </a:p>
      </dgm:t>
    </dgm:pt>
    <dgm:pt modelId="{6239AF1A-63ED-4728-9ECB-D82C8EF23D44}" type="par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5247B6B-B49C-42EB-8A40-009A10A2E14D}" type="sib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CAE8F628-A145-4367-9FD2-1A31DDFD097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por cento da população com menos de 15 anos</a:t>
          </a:r>
          <a:endParaRPr lang="en-US" u="none">
            <a:solidFill>
              <a:srgbClr val="03203D"/>
            </a:solidFill>
          </a:endParaRPr>
        </a:p>
      </dgm:t>
    </dgm:pt>
    <dgm:pt modelId="{12280442-26E6-4468-AFE5-B3379D1791CA}" type="par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E2280EFE-B1EB-4CFF-9E12-D43B082DD411}" type="sib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62DCB984-0465-4783-9D29-7A355B8CD431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pop75</a:t>
          </a:r>
          <a:endParaRPr lang="en-US" u="none">
            <a:solidFill>
              <a:srgbClr val="03203D"/>
            </a:solidFill>
          </a:endParaRPr>
        </a:p>
      </dgm:t>
    </dgm:pt>
    <dgm:pt modelId="{0926FF7B-AE28-4D0D-9803-05904BB14D82}" type="par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A7099FB-4ED5-47CC-ABD5-C349DF288AA9}" type="sib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3D6C1D69-680A-4540-A49F-AB5A9AAFE512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 cento da população com mais de 75 anos</a:t>
          </a:r>
          <a:endParaRPr lang="en-US" u="none" dirty="0">
            <a:solidFill>
              <a:srgbClr val="03203D"/>
            </a:solidFill>
          </a:endParaRPr>
        </a:p>
      </dgm:t>
    </dgm:pt>
    <dgm:pt modelId="{965C1635-03F8-4693-9FB9-6DD5BE3FB5F1}" type="par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8C7C945-A32C-4B24-A02F-B56C627A17A6}" type="sib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B2A90E5F-D331-49B4-9663-F6F8E689D00E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dpi</a:t>
          </a:r>
          <a:endParaRPr lang="en-US" u="none">
            <a:solidFill>
              <a:srgbClr val="03203D"/>
            </a:solidFill>
          </a:endParaRPr>
        </a:p>
      </dgm:t>
    </dgm:pt>
    <dgm:pt modelId="{B6656DC0-2FF2-4A22-AED9-1E2FAB1674A1}" type="par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E0F4511-29E8-4E78-ABC1-49009922E900}" type="sib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4C48550D-6F45-4460-A77F-5801BD365B4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renda disponível per capita em dólares</a:t>
          </a:r>
          <a:endParaRPr lang="en-US" u="none">
            <a:solidFill>
              <a:srgbClr val="03203D"/>
            </a:solidFill>
          </a:endParaRPr>
        </a:p>
      </dgm:t>
    </dgm:pt>
    <dgm:pt modelId="{77C8E638-52C3-493D-81B1-D15557F71389}" type="par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08E77C6-CDFD-4034-AD88-8BEBC702B435}" type="sib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5CBF8621-830A-4E64-96C7-0D21EF2BD69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ddpit</a:t>
          </a:r>
          <a:endParaRPr lang="en-US" u="none">
            <a:solidFill>
              <a:srgbClr val="03203D"/>
            </a:solidFill>
          </a:endParaRPr>
        </a:p>
      </dgm:t>
    </dgm:pt>
    <dgm:pt modelId="{0EBF221B-86ED-4C61-8A79-817C27C435BF}" type="par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8312FB7D-7A48-47D4-B3C9-A12A28C39917}" type="sib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CD25890-4219-49FB-BABA-21AC4E0D749D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crescimento percentual de dpi</a:t>
          </a:r>
          <a:endParaRPr lang="en-US" u="none">
            <a:solidFill>
              <a:srgbClr val="03203D"/>
            </a:solidFill>
          </a:endParaRPr>
        </a:p>
      </dgm:t>
    </dgm:pt>
    <dgm:pt modelId="{F627FD90-E7FD-4DDA-89D3-F6F1A136738B}" type="par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9D887E80-531E-4DFB-B91D-F973F71A9C52}" type="sib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66DB4C0-EA41-4F3F-B215-E8D25545D03E}" type="pres">
      <dgm:prSet presAssocID="{95AA4BE6-7B95-419E-88AC-C214CD10A276}" presName="vert0" presStyleCnt="0">
        <dgm:presLayoutVars>
          <dgm:dir/>
          <dgm:animOne val="branch"/>
          <dgm:animLvl val="lvl"/>
        </dgm:presLayoutVars>
      </dgm:prSet>
      <dgm:spPr/>
    </dgm:pt>
    <dgm:pt modelId="{242D917A-CAF7-4E38-B855-01C0DF5133EE}" type="pres">
      <dgm:prSet presAssocID="{51BFFB9E-BE9A-4899-9D6A-D0DE5191169F}" presName="thickLine" presStyleLbl="alignNode1" presStyleIdx="0" presStyleCnt="5"/>
      <dgm:spPr/>
    </dgm:pt>
    <dgm:pt modelId="{A2F7EA06-562C-4F4D-89AB-8DAF81A00FD4}" type="pres">
      <dgm:prSet presAssocID="{51BFFB9E-BE9A-4899-9D6A-D0DE5191169F}" presName="horz1" presStyleCnt="0"/>
      <dgm:spPr/>
    </dgm:pt>
    <dgm:pt modelId="{FE8A7D2D-0FCE-4523-9EF6-0E41DA51B52A}" type="pres">
      <dgm:prSet presAssocID="{51BFFB9E-BE9A-4899-9D6A-D0DE5191169F}" presName="tx1" presStyleLbl="revTx" presStyleIdx="0" presStyleCnt="10"/>
      <dgm:spPr/>
    </dgm:pt>
    <dgm:pt modelId="{6DD33A62-86E6-492B-881D-91955EF678F9}" type="pres">
      <dgm:prSet presAssocID="{51BFFB9E-BE9A-4899-9D6A-D0DE5191169F}" presName="vert1" presStyleCnt="0"/>
      <dgm:spPr/>
    </dgm:pt>
    <dgm:pt modelId="{DEF73228-6530-4206-A599-DC048ADA2336}" type="pres">
      <dgm:prSet presAssocID="{7B16DE8F-A9B2-448A-8366-B152A2C73AEC}" presName="vertSpace2a" presStyleCnt="0"/>
      <dgm:spPr/>
    </dgm:pt>
    <dgm:pt modelId="{AA7B1843-1396-4851-A352-60255ECF0432}" type="pres">
      <dgm:prSet presAssocID="{7B16DE8F-A9B2-448A-8366-B152A2C73AEC}" presName="horz2" presStyleCnt="0"/>
      <dgm:spPr/>
    </dgm:pt>
    <dgm:pt modelId="{6DA57B3E-13F7-4800-8FC1-F8492DA434D3}" type="pres">
      <dgm:prSet presAssocID="{7B16DE8F-A9B2-448A-8366-B152A2C73AEC}" presName="horzSpace2" presStyleCnt="0"/>
      <dgm:spPr/>
    </dgm:pt>
    <dgm:pt modelId="{235148ED-1B17-49B6-8706-0EEF8190BC05}" type="pres">
      <dgm:prSet presAssocID="{7B16DE8F-A9B2-448A-8366-B152A2C73AEC}" presName="tx2" presStyleLbl="revTx" presStyleIdx="1" presStyleCnt="10"/>
      <dgm:spPr/>
    </dgm:pt>
    <dgm:pt modelId="{DEA6D22D-8877-4053-A3D0-695A6E80631A}" type="pres">
      <dgm:prSet presAssocID="{7B16DE8F-A9B2-448A-8366-B152A2C73AEC}" presName="vert2" presStyleCnt="0"/>
      <dgm:spPr/>
    </dgm:pt>
    <dgm:pt modelId="{5F761B56-D6FE-4105-9FE0-377085FBACF1}" type="pres">
      <dgm:prSet presAssocID="{7B16DE8F-A9B2-448A-8366-B152A2C73AEC}" presName="thinLine2b" presStyleLbl="callout" presStyleIdx="0" presStyleCnt="5"/>
      <dgm:spPr/>
    </dgm:pt>
    <dgm:pt modelId="{B6DE6C9F-0EC6-4B22-B6B4-9B34B5275430}" type="pres">
      <dgm:prSet presAssocID="{7B16DE8F-A9B2-448A-8366-B152A2C73AEC}" presName="vertSpace2b" presStyleCnt="0"/>
      <dgm:spPr/>
    </dgm:pt>
    <dgm:pt modelId="{3AAB6A35-98BF-4F22-AEDF-88078B460750}" type="pres">
      <dgm:prSet presAssocID="{29E98C47-33B7-4AC4-96BA-A5BDA704749C}" presName="thickLine" presStyleLbl="alignNode1" presStyleIdx="1" presStyleCnt="5"/>
      <dgm:spPr/>
    </dgm:pt>
    <dgm:pt modelId="{A0418FE8-40DC-49C2-B44E-B5AEEC8C9C04}" type="pres">
      <dgm:prSet presAssocID="{29E98C47-33B7-4AC4-96BA-A5BDA704749C}" presName="horz1" presStyleCnt="0"/>
      <dgm:spPr/>
    </dgm:pt>
    <dgm:pt modelId="{CCDFB570-AE3E-430C-A209-8A84FB52829B}" type="pres">
      <dgm:prSet presAssocID="{29E98C47-33B7-4AC4-96BA-A5BDA704749C}" presName="tx1" presStyleLbl="revTx" presStyleIdx="2" presStyleCnt="10"/>
      <dgm:spPr/>
    </dgm:pt>
    <dgm:pt modelId="{3A61C739-8A21-42AB-95C5-62103FC62CDF}" type="pres">
      <dgm:prSet presAssocID="{29E98C47-33B7-4AC4-96BA-A5BDA704749C}" presName="vert1" presStyleCnt="0"/>
      <dgm:spPr/>
    </dgm:pt>
    <dgm:pt modelId="{393E7E03-26E4-4B5C-AB56-9DEC92ECA193}" type="pres">
      <dgm:prSet presAssocID="{CAE8F628-A145-4367-9FD2-1A31DDFD097B}" presName="vertSpace2a" presStyleCnt="0"/>
      <dgm:spPr/>
    </dgm:pt>
    <dgm:pt modelId="{B91B104F-8796-4A72-A6EE-FBAF07B37328}" type="pres">
      <dgm:prSet presAssocID="{CAE8F628-A145-4367-9FD2-1A31DDFD097B}" presName="horz2" presStyleCnt="0"/>
      <dgm:spPr/>
    </dgm:pt>
    <dgm:pt modelId="{54CA7124-AF51-4EAD-9102-9CD58DDC0FD1}" type="pres">
      <dgm:prSet presAssocID="{CAE8F628-A145-4367-9FD2-1A31DDFD097B}" presName="horzSpace2" presStyleCnt="0"/>
      <dgm:spPr/>
    </dgm:pt>
    <dgm:pt modelId="{0C6E375F-B23C-44E3-A31E-EB107C73E724}" type="pres">
      <dgm:prSet presAssocID="{CAE8F628-A145-4367-9FD2-1A31DDFD097B}" presName="tx2" presStyleLbl="revTx" presStyleIdx="3" presStyleCnt="10"/>
      <dgm:spPr/>
    </dgm:pt>
    <dgm:pt modelId="{2E2B570E-0A03-492B-9E00-D3C245FA0530}" type="pres">
      <dgm:prSet presAssocID="{CAE8F628-A145-4367-9FD2-1A31DDFD097B}" presName="vert2" presStyleCnt="0"/>
      <dgm:spPr/>
    </dgm:pt>
    <dgm:pt modelId="{D198812E-6CA0-416F-9AA1-FB839F6F174B}" type="pres">
      <dgm:prSet presAssocID="{CAE8F628-A145-4367-9FD2-1A31DDFD097B}" presName="thinLine2b" presStyleLbl="callout" presStyleIdx="1" presStyleCnt="5"/>
      <dgm:spPr/>
    </dgm:pt>
    <dgm:pt modelId="{79D65768-9AE6-47A4-827E-0F95BA690CF9}" type="pres">
      <dgm:prSet presAssocID="{CAE8F628-A145-4367-9FD2-1A31DDFD097B}" presName="vertSpace2b" presStyleCnt="0"/>
      <dgm:spPr/>
    </dgm:pt>
    <dgm:pt modelId="{4CF230AC-A317-480A-9263-6CF70C88DE52}" type="pres">
      <dgm:prSet presAssocID="{62DCB984-0465-4783-9D29-7A355B8CD431}" presName="thickLine" presStyleLbl="alignNode1" presStyleIdx="2" presStyleCnt="5"/>
      <dgm:spPr/>
    </dgm:pt>
    <dgm:pt modelId="{3B8443B2-0AA9-48BA-8AFF-8E0521FE6743}" type="pres">
      <dgm:prSet presAssocID="{62DCB984-0465-4783-9D29-7A355B8CD431}" presName="horz1" presStyleCnt="0"/>
      <dgm:spPr/>
    </dgm:pt>
    <dgm:pt modelId="{891CFBD8-603C-4737-AFE2-FD539D35202B}" type="pres">
      <dgm:prSet presAssocID="{62DCB984-0465-4783-9D29-7A355B8CD431}" presName="tx1" presStyleLbl="revTx" presStyleIdx="4" presStyleCnt="10"/>
      <dgm:spPr/>
    </dgm:pt>
    <dgm:pt modelId="{18990521-1182-490E-8AF5-3A70159779CC}" type="pres">
      <dgm:prSet presAssocID="{62DCB984-0465-4783-9D29-7A355B8CD431}" presName="vert1" presStyleCnt="0"/>
      <dgm:spPr/>
    </dgm:pt>
    <dgm:pt modelId="{8DB8B10E-D8A6-4EC3-8468-32C351C93B25}" type="pres">
      <dgm:prSet presAssocID="{3D6C1D69-680A-4540-A49F-AB5A9AAFE512}" presName="vertSpace2a" presStyleCnt="0"/>
      <dgm:spPr/>
    </dgm:pt>
    <dgm:pt modelId="{D7507B32-D17E-40ED-9D92-163F3B8A377E}" type="pres">
      <dgm:prSet presAssocID="{3D6C1D69-680A-4540-A49F-AB5A9AAFE512}" presName="horz2" presStyleCnt="0"/>
      <dgm:spPr/>
    </dgm:pt>
    <dgm:pt modelId="{DE9010B5-CBC7-4887-AEDD-41A2EAE7405C}" type="pres">
      <dgm:prSet presAssocID="{3D6C1D69-680A-4540-A49F-AB5A9AAFE512}" presName="horzSpace2" presStyleCnt="0"/>
      <dgm:spPr/>
    </dgm:pt>
    <dgm:pt modelId="{1CAAF60B-A896-4116-B250-C0216D00341A}" type="pres">
      <dgm:prSet presAssocID="{3D6C1D69-680A-4540-A49F-AB5A9AAFE512}" presName="tx2" presStyleLbl="revTx" presStyleIdx="5" presStyleCnt="10"/>
      <dgm:spPr/>
    </dgm:pt>
    <dgm:pt modelId="{BC466B9E-559E-4E4B-87E7-D44C56FECA29}" type="pres">
      <dgm:prSet presAssocID="{3D6C1D69-680A-4540-A49F-AB5A9AAFE512}" presName="vert2" presStyleCnt="0"/>
      <dgm:spPr/>
    </dgm:pt>
    <dgm:pt modelId="{B7DE1B20-82A1-413E-AC8C-2E90B5E1FC93}" type="pres">
      <dgm:prSet presAssocID="{3D6C1D69-680A-4540-A49F-AB5A9AAFE512}" presName="thinLine2b" presStyleLbl="callout" presStyleIdx="2" presStyleCnt="5"/>
      <dgm:spPr/>
    </dgm:pt>
    <dgm:pt modelId="{4087360C-5A21-4A16-833D-C00135EA46C3}" type="pres">
      <dgm:prSet presAssocID="{3D6C1D69-680A-4540-A49F-AB5A9AAFE512}" presName="vertSpace2b" presStyleCnt="0"/>
      <dgm:spPr/>
    </dgm:pt>
    <dgm:pt modelId="{088E295B-F19F-49C2-B670-2ED1EF14ADB3}" type="pres">
      <dgm:prSet presAssocID="{B2A90E5F-D331-49B4-9663-F6F8E689D00E}" presName="thickLine" presStyleLbl="alignNode1" presStyleIdx="3" presStyleCnt="5"/>
      <dgm:spPr/>
    </dgm:pt>
    <dgm:pt modelId="{E4C29F7A-3D6D-4D05-8514-45640EAEA94C}" type="pres">
      <dgm:prSet presAssocID="{B2A90E5F-D331-49B4-9663-F6F8E689D00E}" presName="horz1" presStyleCnt="0"/>
      <dgm:spPr/>
    </dgm:pt>
    <dgm:pt modelId="{079F48BF-3CB1-46BC-9AF5-0B7EF712F093}" type="pres">
      <dgm:prSet presAssocID="{B2A90E5F-D331-49B4-9663-F6F8E689D00E}" presName="tx1" presStyleLbl="revTx" presStyleIdx="6" presStyleCnt="10"/>
      <dgm:spPr/>
    </dgm:pt>
    <dgm:pt modelId="{F1928CDC-2F50-496D-A1BD-3AC83297C841}" type="pres">
      <dgm:prSet presAssocID="{B2A90E5F-D331-49B4-9663-F6F8E689D00E}" presName="vert1" presStyleCnt="0"/>
      <dgm:spPr/>
    </dgm:pt>
    <dgm:pt modelId="{34F367F7-77BB-4F69-929B-88613B06AEF6}" type="pres">
      <dgm:prSet presAssocID="{4C48550D-6F45-4460-A77F-5801BD365B4B}" presName="vertSpace2a" presStyleCnt="0"/>
      <dgm:spPr/>
    </dgm:pt>
    <dgm:pt modelId="{06E6D782-4CF3-4EF4-AA68-3FC4AC2B2B02}" type="pres">
      <dgm:prSet presAssocID="{4C48550D-6F45-4460-A77F-5801BD365B4B}" presName="horz2" presStyleCnt="0"/>
      <dgm:spPr/>
    </dgm:pt>
    <dgm:pt modelId="{262B591D-8053-4D37-855E-0D8585153324}" type="pres">
      <dgm:prSet presAssocID="{4C48550D-6F45-4460-A77F-5801BD365B4B}" presName="horzSpace2" presStyleCnt="0"/>
      <dgm:spPr/>
    </dgm:pt>
    <dgm:pt modelId="{66B07FC2-FDD2-499E-995B-D86A9CE987D7}" type="pres">
      <dgm:prSet presAssocID="{4C48550D-6F45-4460-A77F-5801BD365B4B}" presName="tx2" presStyleLbl="revTx" presStyleIdx="7" presStyleCnt="10"/>
      <dgm:spPr/>
    </dgm:pt>
    <dgm:pt modelId="{8191AFD8-8D20-49D0-88D6-43CB7C44E453}" type="pres">
      <dgm:prSet presAssocID="{4C48550D-6F45-4460-A77F-5801BD365B4B}" presName="vert2" presStyleCnt="0"/>
      <dgm:spPr/>
    </dgm:pt>
    <dgm:pt modelId="{9590244F-5739-4F9C-9A95-37D0C3C35583}" type="pres">
      <dgm:prSet presAssocID="{4C48550D-6F45-4460-A77F-5801BD365B4B}" presName="thinLine2b" presStyleLbl="callout" presStyleIdx="3" presStyleCnt="5"/>
      <dgm:spPr/>
    </dgm:pt>
    <dgm:pt modelId="{7DDB0AF3-C5F4-4533-9411-0B668D7839AA}" type="pres">
      <dgm:prSet presAssocID="{4C48550D-6F45-4460-A77F-5801BD365B4B}" presName="vertSpace2b" presStyleCnt="0"/>
      <dgm:spPr/>
    </dgm:pt>
    <dgm:pt modelId="{24EA5685-65C3-4164-9D3D-65525A155B5D}" type="pres">
      <dgm:prSet presAssocID="{5CBF8621-830A-4E64-96C7-0D21EF2BD69B}" presName="thickLine" presStyleLbl="alignNode1" presStyleIdx="4" presStyleCnt="5"/>
      <dgm:spPr/>
    </dgm:pt>
    <dgm:pt modelId="{BBF7312C-D059-47A6-866F-7D8A8D868817}" type="pres">
      <dgm:prSet presAssocID="{5CBF8621-830A-4E64-96C7-0D21EF2BD69B}" presName="horz1" presStyleCnt="0"/>
      <dgm:spPr/>
    </dgm:pt>
    <dgm:pt modelId="{DC05DDB4-37F4-4CAD-ABFD-D1D3CCF1B14B}" type="pres">
      <dgm:prSet presAssocID="{5CBF8621-830A-4E64-96C7-0D21EF2BD69B}" presName="tx1" presStyleLbl="revTx" presStyleIdx="8" presStyleCnt="10"/>
      <dgm:spPr/>
    </dgm:pt>
    <dgm:pt modelId="{61E50155-F656-4F1A-BCC2-A35C0F13F1D3}" type="pres">
      <dgm:prSet presAssocID="{5CBF8621-830A-4E64-96C7-0D21EF2BD69B}" presName="vert1" presStyleCnt="0"/>
      <dgm:spPr/>
    </dgm:pt>
    <dgm:pt modelId="{02F00EC4-828B-47AA-9668-DB93FBA80062}" type="pres">
      <dgm:prSet presAssocID="{1CD25890-4219-49FB-BABA-21AC4E0D749D}" presName="vertSpace2a" presStyleCnt="0"/>
      <dgm:spPr/>
    </dgm:pt>
    <dgm:pt modelId="{B756A2D4-6A60-4668-A226-81ADA4A6225E}" type="pres">
      <dgm:prSet presAssocID="{1CD25890-4219-49FB-BABA-21AC4E0D749D}" presName="horz2" presStyleCnt="0"/>
      <dgm:spPr/>
    </dgm:pt>
    <dgm:pt modelId="{866F2FC3-9EC3-4F56-BD66-F582BE3C36D7}" type="pres">
      <dgm:prSet presAssocID="{1CD25890-4219-49FB-BABA-21AC4E0D749D}" presName="horzSpace2" presStyleCnt="0"/>
      <dgm:spPr/>
    </dgm:pt>
    <dgm:pt modelId="{33C73AA7-8A9F-4043-811C-119B88132D3C}" type="pres">
      <dgm:prSet presAssocID="{1CD25890-4219-49FB-BABA-21AC4E0D749D}" presName="tx2" presStyleLbl="revTx" presStyleIdx="9" presStyleCnt="10"/>
      <dgm:spPr/>
    </dgm:pt>
    <dgm:pt modelId="{555D3558-E33B-47F3-B7D2-596AD90C5A50}" type="pres">
      <dgm:prSet presAssocID="{1CD25890-4219-49FB-BABA-21AC4E0D749D}" presName="vert2" presStyleCnt="0"/>
      <dgm:spPr/>
    </dgm:pt>
    <dgm:pt modelId="{456DF386-0AF5-4DA9-B38D-7AC1E8FDAADB}" type="pres">
      <dgm:prSet presAssocID="{1CD25890-4219-49FB-BABA-21AC4E0D749D}" presName="thinLine2b" presStyleLbl="callout" presStyleIdx="4" presStyleCnt="5"/>
      <dgm:spPr/>
    </dgm:pt>
    <dgm:pt modelId="{644396FE-459E-4EC6-BFB5-E69622E047FC}" type="pres">
      <dgm:prSet presAssocID="{1CD25890-4219-49FB-BABA-21AC4E0D749D}" presName="vertSpace2b" presStyleCnt="0"/>
      <dgm:spPr/>
    </dgm:pt>
  </dgm:ptLst>
  <dgm:cxnLst>
    <dgm:cxn modelId="{C0D3150E-D53D-4EF3-86C0-4F2B10A84CF4}" type="presOf" srcId="{29E98C47-33B7-4AC4-96BA-A5BDA704749C}" destId="{CCDFB570-AE3E-430C-A209-8A84FB52829B}" srcOrd="0" destOrd="0" presId="urn:microsoft.com/office/officeart/2008/layout/LinedList"/>
    <dgm:cxn modelId="{EA907A10-788D-46CC-B2C4-A16F9D596212}" srcId="{51BFFB9E-BE9A-4899-9D6A-D0DE5191169F}" destId="{7B16DE8F-A9B2-448A-8366-B152A2C73AEC}" srcOrd="0" destOrd="0" parTransId="{2D4E9067-BD61-427D-AB4B-0BC1D43EC933}" sibTransId="{1AD60C3C-D5DC-4E0E-83BE-7B32921CE732}"/>
    <dgm:cxn modelId="{1F904F20-1D79-4BF9-9DAE-F2560301BAB4}" type="presOf" srcId="{95AA4BE6-7B95-419E-88AC-C214CD10A276}" destId="{F66DB4C0-EA41-4F3F-B215-E8D25545D03E}" srcOrd="0" destOrd="0" presId="urn:microsoft.com/office/officeart/2008/layout/LinedList"/>
    <dgm:cxn modelId="{2FFFAF25-EAC6-40A7-8AB6-8B25E0CE6C46}" srcId="{95AA4BE6-7B95-419E-88AC-C214CD10A276}" destId="{29E98C47-33B7-4AC4-96BA-A5BDA704749C}" srcOrd="1" destOrd="0" parTransId="{6239AF1A-63ED-4728-9ECB-D82C8EF23D44}" sibTransId="{15247B6B-B49C-42EB-8A40-009A10A2E14D}"/>
    <dgm:cxn modelId="{C818373B-240C-4DA1-960C-EB7268589ECF}" type="presOf" srcId="{7B16DE8F-A9B2-448A-8366-B152A2C73AEC}" destId="{235148ED-1B17-49B6-8706-0EEF8190BC05}" srcOrd="0" destOrd="0" presId="urn:microsoft.com/office/officeart/2008/layout/LinedList"/>
    <dgm:cxn modelId="{9ACDEE5D-57A6-4B24-BEC5-85137605EA93}" type="presOf" srcId="{62DCB984-0465-4783-9D29-7A355B8CD431}" destId="{891CFBD8-603C-4737-AFE2-FD539D35202B}" srcOrd="0" destOrd="0" presId="urn:microsoft.com/office/officeart/2008/layout/LinedList"/>
    <dgm:cxn modelId="{CCA8A750-3569-45D8-BE9C-30BBAFB7A313}" srcId="{95AA4BE6-7B95-419E-88AC-C214CD10A276}" destId="{51BFFB9E-BE9A-4899-9D6A-D0DE5191169F}" srcOrd="0" destOrd="0" parTransId="{E980307E-3CFF-41DE-8A04-BCF4490207FC}" sibTransId="{FFE8E638-E03A-4B02-B9CA-3588BBB1BD90}"/>
    <dgm:cxn modelId="{DA27F376-3D58-41E3-8A89-3EB8B68EDDBF}" type="presOf" srcId="{4C48550D-6F45-4460-A77F-5801BD365B4B}" destId="{66B07FC2-FDD2-499E-995B-D86A9CE987D7}" srcOrd="0" destOrd="0" presId="urn:microsoft.com/office/officeart/2008/layout/LinedList"/>
    <dgm:cxn modelId="{8721C08C-F5AC-47A8-8D42-E3B5F88EF9E9}" srcId="{95AA4BE6-7B95-419E-88AC-C214CD10A276}" destId="{62DCB984-0465-4783-9D29-7A355B8CD431}" srcOrd="2" destOrd="0" parTransId="{0926FF7B-AE28-4D0D-9803-05904BB14D82}" sibTransId="{FA7099FB-4ED5-47CC-ABD5-C349DF288AA9}"/>
    <dgm:cxn modelId="{C79EA4A3-DEC2-4D1F-BC5A-9BD5339FA640}" type="presOf" srcId="{51BFFB9E-BE9A-4899-9D6A-D0DE5191169F}" destId="{FE8A7D2D-0FCE-4523-9EF6-0E41DA51B52A}" srcOrd="0" destOrd="0" presId="urn:microsoft.com/office/officeart/2008/layout/LinedList"/>
    <dgm:cxn modelId="{657FE2AB-B9A4-454E-9662-6C96FE27B280}" srcId="{95AA4BE6-7B95-419E-88AC-C214CD10A276}" destId="{5CBF8621-830A-4E64-96C7-0D21EF2BD69B}" srcOrd="4" destOrd="0" parTransId="{0EBF221B-86ED-4C61-8A79-817C27C435BF}" sibTransId="{8312FB7D-7A48-47D4-B3C9-A12A28C39917}"/>
    <dgm:cxn modelId="{6F8977B3-7DF6-46F0-B9B6-FDF84E219D89}" type="presOf" srcId="{5CBF8621-830A-4E64-96C7-0D21EF2BD69B}" destId="{DC05DDB4-37F4-4CAD-ABFD-D1D3CCF1B14B}" srcOrd="0" destOrd="0" presId="urn:microsoft.com/office/officeart/2008/layout/LinedList"/>
    <dgm:cxn modelId="{5A19CFB4-D7BD-4151-8D46-A846C3F72893}" type="presOf" srcId="{3D6C1D69-680A-4540-A49F-AB5A9AAFE512}" destId="{1CAAF60B-A896-4116-B250-C0216D00341A}" srcOrd="0" destOrd="0" presId="urn:microsoft.com/office/officeart/2008/layout/LinedList"/>
    <dgm:cxn modelId="{60B821B7-3CF2-4251-925D-9110C6FE4A16}" srcId="{5CBF8621-830A-4E64-96C7-0D21EF2BD69B}" destId="{1CD25890-4219-49FB-BABA-21AC4E0D749D}" srcOrd="0" destOrd="0" parTransId="{F627FD90-E7FD-4DDA-89D3-F6F1A136738B}" sibTransId="{9D887E80-531E-4DFB-B91D-F973F71A9C52}"/>
    <dgm:cxn modelId="{F5AD87BC-818B-4DB2-A1FB-4EE23E761521}" srcId="{29E98C47-33B7-4AC4-96BA-A5BDA704749C}" destId="{CAE8F628-A145-4367-9FD2-1A31DDFD097B}" srcOrd="0" destOrd="0" parTransId="{12280442-26E6-4468-AFE5-B3379D1791CA}" sibTransId="{E2280EFE-B1EB-4CFF-9E12-D43B082DD411}"/>
    <dgm:cxn modelId="{4C7E8DC5-3C8A-4071-9F2D-487079A5DC8B}" type="presOf" srcId="{CAE8F628-A145-4367-9FD2-1A31DDFD097B}" destId="{0C6E375F-B23C-44E3-A31E-EB107C73E724}" srcOrd="0" destOrd="0" presId="urn:microsoft.com/office/officeart/2008/layout/LinedList"/>
    <dgm:cxn modelId="{AF4478C6-1F2C-4A68-B32F-8AC2124BB6C8}" srcId="{62DCB984-0465-4783-9D29-7A355B8CD431}" destId="{3D6C1D69-680A-4540-A49F-AB5A9AAFE512}" srcOrd="0" destOrd="0" parTransId="{965C1635-03F8-4693-9FB9-6DD5BE3FB5F1}" sibTransId="{F8C7C945-A32C-4B24-A02F-B56C627A17A6}"/>
    <dgm:cxn modelId="{91FA05D0-0C42-4F49-830A-9AA9D604714D}" srcId="{B2A90E5F-D331-49B4-9663-F6F8E689D00E}" destId="{4C48550D-6F45-4460-A77F-5801BD365B4B}" srcOrd="0" destOrd="0" parTransId="{77C8E638-52C3-493D-81B1-D15557F71389}" sibTransId="{208E77C6-CDFD-4034-AD88-8BEBC702B435}"/>
    <dgm:cxn modelId="{91CDE9DC-3DE0-46A2-BDE7-BCA4AA5B1CEB}" type="presOf" srcId="{1CD25890-4219-49FB-BABA-21AC4E0D749D}" destId="{33C73AA7-8A9F-4043-811C-119B88132D3C}" srcOrd="0" destOrd="0" presId="urn:microsoft.com/office/officeart/2008/layout/LinedList"/>
    <dgm:cxn modelId="{1C4426E6-B671-4218-BD3F-EBD1ECB58031}" srcId="{95AA4BE6-7B95-419E-88AC-C214CD10A276}" destId="{B2A90E5F-D331-49B4-9663-F6F8E689D00E}" srcOrd="3" destOrd="0" parTransId="{B6656DC0-2FF2-4A22-AED9-1E2FAB1674A1}" sibTransId="{1E0F4511-29E8-4E78-ABC1-49009922E900}"/>
    <dgm:cxn modelId="{236DAEE6-2890-47D9-8E71-31DE774279D2}" type="presOf" srcId="{B2A90E5F-D331-49B4-9663-F6F8E689D00E}" destId="{079F48BF-3CB1-46BC-9AF5-0B7EF712F093}" srcOrd="0" destOrd="0" presId="urn:microsoft.com/office/officeart/2008/layout/LinedList"/>
    <dgm:cxn modelId="{FF4D23CE-869D-42C6-A7C2-E39614374817}" type="presParOf" srcId="{F66DB4C0-EA41-4F3F-B215-E8D25545D03E}" destId="{242D917A-CAF7-4E38-B855-01C0DF5133EE}" srcOrd="0" destOrd="0" presId="urn:microsoft.com/office/officeart/2008/layout/LinedList"/>
    <dgm:cxn modelId="{9E1ADDD4-DB12-4200-B750-22368AF5F247}" type="presParOf" srcId="{F66DB4C0-EA41-4F3F-B215-E8D25545D03E}" destId="{A2F7EA06-562C-4F4D-89AB-8DAF81A00FD4}" srcOrd="1" destOrd="0" presId="urn:microsoft.com/office/officeart/2008/layout/LinedList"/>
    <dgm:cxn modelId="{B7EDBEEF-85B8-43A6-8AAC-6CBBE6FBA2B9}" type="presParOf" srcId="{A2F7EA06-562C-4F4D-89AB-8DAF81A00FD4}" destId="{FE8A7D2D-0FCE-4523-9EF6-0E41DA51B52A}" srcOrd="0" destOrd="0" presId="urn:microsoft.com/office/officeart/2008/layout/LinedList"/>
    <dgm:cxn modelId="{9FB547BC-3DCD-40C3-A659-4D19147C3414}" type="presParOf" srcId="{A2F7EA06-562C-4F4D-89AB-8DAF81A00FD4}" destId="{6DD33A62-86E6-492B-881D-91955EF678F9}" srcOrd="1" destOrd="0" presId="urn:microsoft.com/office/officeart/2008/layout/LinedList"/>
    <dgm:cxn modelId="{42A770C2-8B1D-447E-8E8B-178F645A0EED}" type="presParOf" srcId="{6DD33A62-86E6-492B-881D-91955EF678F9}" destId="{DEF73228-6530-4206-A599-DC048ADA2336}" srcOrd="0" destOrd="0" presId="urn:microsoft.com/office/officeart/2008/layout/LinedList"/>
    <dgm:cxn modelId="{38F94BD7-B595-4F9F-83B3-0A5426952136}" type="presParOf" srcId="{6DD33A62-86E6-492B-881D-91955EF678F9}" destId="{AA7B1843-1396-4851-A352-60255ECF0432}" srcOrd="1" destOrd="0" presId="urn:microsoft.com/office/officeart/2008/layout/LinedList"/>
    <dgm:cxn modelId="{730E1272-802F-479B-A891-32C76976B8C3}" type="presParOf" srcId="{AA7B1843-1396-4851-A352-60255ECF0432}" destId="{6DA57B3E-13F7-4800-8FC1-F8492DA434D3}" srcOrd="0" destOrd="0" presId="urn:microsoft.com/office/officeart/2008/layout/LinedList"/>
    <dgm:cxn modelId="{170EDF87-A459-4B0F-BFCF-D30F8537B917}" type="presParOf" srcId="{AA7B1843-1396-4851-A352-60255ECF0432}" destId="{235148ED-1B17-49B6-8706-0EEF8190BC05}" srcOrd="1" destOrd="0" presId="urn:microsoft.com/office/officeart/2008/layout/LinedList"/>
    <dgm:cxn modelId="{5A8A7310-E4E8-4E94-941B-0DA3932094AA}" type="presParOf" srcId="{AA7B1843-1396-4851-A352-60255ECF0432}" destId="{DEA6D22D-8877-4053-A3D0-695A6E80631A}" srcOrd="2" destOrd="0" presId="urn:microsoft.com/office/officeart/2008/layout/LinedList"/>
    <dgm:cxn modelId="{0C762AD9-FA13-481D-80F1-EE3401E72429}" type="presParOf" srcId="{6DD33A62-86E6-492B-881D-91955EF678F9}" destId="{5F761B56-D6FE-4105-9FE0-377085FBACF1}" srcOrd="2" destOrd="0" presId="urn:microsoft.com/office/officeart/2008/layout/LinedList"/>
    <dgm:cxn modelId="{BAF2A3FE-C721-4206-B73F-E15A9D93F053}" type="presParOf" srcId="{6DD33A62-86E6-492B-881D-91955EF678F9}" destId="{B6DE6C9F-0EC6-4B22-B6B4-9B34B5275430}" srcOrd="3" destOrd="0" presId="urn:microsoft.com/office/officeart/2008/layout/LinedList"/>
    <dgm:cxn modelId="{863C0EB1-79AB-4130-A0B3-9078A6AAB9CE}" type="presParOf" srcId="{F66DB4C0-EA41-4F3F-B215-E8D25545D03E}" destId="{3AAB6A35-98BF-4F22-AEDF-88078B460750}" srcOrd="2" destOrd="0" presId="urn:microsoft.com/office/officeart/2008/layout/LinedList"/>
    <dgm:cxn modelId="{B77905D1-B2B8-4CAB-9E36-0CC773B435F3}" type="presParOf" srcId="{F66DB4C0-EA41-4F3F-B215-E8D25545D03E}" destId="{A0418FE8-40DC-49C2-B44E-B5AEEC8C9C04}" srcOrd="3" destOrd="0" presId="urn:microsoft.com/office/officeart/2008/layout/LinedList"/>
    <dgm:cxn modelId="{C2424BEE-9AA1-488A-9CA8-3BC093C4612C}" type="presParOf" srcId="{A0418FE8-40DC-49C2-B44E-B5AEEC8C9C04}" destId="{CCDFB570-AE3E-430C-A209-8A84FB52829B}" srcOrd="0" destOrd="0" presId="urn:microsoft.com/office/officeart/2008/layout/LinedList"/>
    <dgm:cxn modelId="{65CA0E2C-FC92-4EF1-BFF7-DB1486A6AB7B}" type="presParOf" srcId="{A0418FE8-40DC-49C2-B44E-B5AEEC8C9C04}" destId="{3A61C739-8A21-42AB-95C5-62103FC62CDF}" srcOrd="1" destOrd="0" presId="urn:microsoft.com/office/officeart/2008/layout/LinedList"/>
    <dgm:cxn modelId="{4F0637A2-C7A9-4F1B-9A1A-6BA009C39BFA}" type="presParOf" srcId="{3A61C739-8A21-42AB-95C5-62103FC62CDF}" destId="{393E7E03-26E4-4B5C-AB56-9DEC92ECA193}" srcOrd="0" destOrd="0" presId="urn:microsoft.com/office/officeart/2008/layout/LinedList"/>
    <dgm:cxn modelId="{681CD4E4-2F37-494E-BA1C-7191451FF4C4}" type="presParOf" srcId="{3A61C739-8A21-42AB-95C5-62103FC62CDF}" destId="{B91B104F-8796-4A72-A6EE-FBAF07B37328}" srcOrd="1" destOrd="0" presId="urn:microsoft.com/office/officeart/2008/layout/LinedList"/>
    <dgm:cxn modelId="{AD0D9AEF-5F39-46C8-A059-DE5B3C64AED0}" type="presParOf" srcId="{B91B104F-8796-4A72-A6EE-FBAF07B37328}" destId="{54CA7124-AF51-4EAD-9102-9CD58DDC0FD1}" srcOrd="0" destOrd="0" presId="urn:microsoft.com/office/officeart/2008/layout/LinedList"/>
    <dgm:cxn modelId="{EEF7D37B-837B-4422-B2BC-11E32E12D11E}" type="presParOf" srcId="{B91B104F-8796-4A72-A6EE-FBAF07B37328}" destId="{0C6E375F-B23C-44E3-A31E-EB107C73E724}" srcOrd="1" destOrd="0" presId="urn:microsoft.com/office/officeart/2008/layout/LinedList"/>
    <dgm:cxn modelId="{AC9128FA-2FC3-43D3-8E57-A493AA2F318B}" type="presParOf" srcId="{B91B104F-8796-4A72-A6EE-FBAF07B37328}" destId="{2E2B570E-0A03-492B-9E00-D3C245FA0530}" srcOrd="2" destOrd="0" presId="urn:microsoft.com/office/officeart/2008/layout/LinedList"/>
    <dgm:cxn modelId="{5B2CC221-50CB-4A30-8C56-4C667C115478}" type="presParOf" srcId="{3A61C739-8A21-42AB-95C5-62103FC62CDF}" destId="{D198812E-6CA0-416F-9AA1-FB839F6F174B}" srcOrd="2" destOrd="0" presId="urn:microsoft.com/office/officeart/2008/layout/LinedList"/>
    <dgm:cxn modelId="{9F7FD2C4-503E-4D30-B6FA-917A74DF6A4E}" type="presParOf" srcId="{3A61C739-8A21-42AB-95C5-62103FC62CDF}" destId="{79D65768-9AE6-47A4-827E-0F95BA690CF9}" srcOrd="3" destOrd="0" presId="urn:microsoft.com/office/officeart/2008/layout/LinedList"/>
    <dgm:cxn modelId="{C4854353-FE79-4663-B8A6-81AA7AE39FBB}" type="presParOf" srcId="{F66DB4C0-EA41-4F3F-B215-E8D25545D03E}" destId="{4CF230AC-A317-480A-9263-6CF70C88DE52}" srcOrd="4" destOrd="0" presId="urn:microsoft.com/office/officeart/2008/layout/LinedList"/>
    <dgm:cxn modelId="{3D08B137-9957-417F-ABCC-E6D78994DED2}" type="presParOf" srcId="{F66DB4C0-EA41-4F3F-B215-E8D25545D03E}" destId="{3B8443B2-0AA9-48BA-8AFF-8E0521FE6743}" srcOrd="5" destOrd="0" presId="urn:microsoft.com/office/officeart/2008/layout/LinedList"/>
    <dgm:cxn modelId="{83502EDA-533A-47F1-AA48-782C226E5EE0}" type="presParOf" srcId="{3B8443B2-0AA9-48BA-8AFF-8E0521FE6743}" destId="{891CFBD8-603C-4737-AFE2-FD539D35202B}" srcOrd="0" destOrd="0" presId="urn:microsoft.com/office/officeart/2008/layout/LinedList"/>
    <dgm:cxn modelId="{656528FF-C9F0-4C60-A294-9DF6246E6F3D}" type="presParOf" srcId="{3B8443B2-0AA9-48BA-8AFF-8E0521FE6743}" destId="{18990521-1182-490E-8AF5-3A70159779CC}" srcOrd="1" destOrd="0" presId="urn:microsoft.com/office/officeart/2008/layout/LinedList"/>
    <dgm:cxn modelId="{ABA3F7E4-2648-47CE-BC4D-EC5AAD48F8A3}" type="presParOf" srcId="{18990521-1182-490E-8AF5-3A70159779CC}" destId="{8DB8B10E-D8A6-4EC3-8468-32C351C93B25}" srcOrd="0" destOrd="0" presId="urn:microsoft.com/office/officeart/2008/layout/LinedList"/>
    <dgm:cxn modelId="{ECA32019-91BF-45B7-9FBA-9EBFDD1CC1A6}" type="presParOf" srcId="{18990521-1182-490E-8AF5-3A70159779CC}" destId="{D7507B32-D17E-40ED-9D92-163F3B8A377E}" srcOrd="1" destOrd="0" presId="urn:microsoft.com/office/officeart/2008/layout/LinedList"/>
    <dgm:cxn modelId="{14C62882-52A8-434E-B3AF-DF28DE255FAF}" type="presParOf" srcId="{D7507B32-D17E-40ED-9D92-163F3B8A377E}" destId="{DE9010B5-CBC7-4887-AEDD-41A2EAE7405C}" srcOrd="0" destOrd="0" presId="urn:microsoft.com/office/officeart/2008/layout/LinedList"/>
    <dgm:cxn modelId="{963C2F1E-4FE9-4F8E-AEEB-BE112A6CD6E7}" type="presParOf" srcId="{D7507B32-D17E-40ED-9D92-163F3B8A377E}" destId="{1CAAF60B-A896-4116-B250-C0216D00341A}" srcOrd="1" destOrd="0" presId="urn:microsoft.com/office/officeart/2008/layout/LinedList"/>
    <dgm:cxn modelId="{1A3146A9-6FB0-4568-8DAC-4C5B872E9745}" type="presParOf" srcId="{D7507B32-D17E-40ED-9D92-163F3B8A377E}" destId="{BC466B9E-559E-4E4B-87E7-D44C56FECA29}" srcOrd="2" destOrd="0" presId="urn:microsoft.com/office/officeart/2008/layout/LinedList"/>
    <dgm:cxn modelId="{EA8F6624-CA40-4E68-A8FE-981B7876BFE3}" type="presParOf" srcId="{18990521-1182-490E-8AF5-3A70159779CC}" destId="{B7DE1B20-82A1-413E-AC8C-2E90B5E1FC93}" srcOrd="2" destOrd="0" presId="urn:microsoft.com/office/officeart/2008/layout/LinedList"/>
    <dgm:cxn modelId="{73EE6606-4B2B-4601-8FA3-1A16E7FB56BA}" type="presParOf" srcId="{18990521-1182-490E-8AF5-3A70159779CC}" destId="{4087360C-5A21-4A16-833D-C00135EA46C3}" srcOrd="3" destOrd="0" presId="urn:microsoft.com/office/officeart/2008/layout/LinedList"/>
    <dgm:cxn modelId="{F6B5E5A4-70DA-464A-99EB-1DC86C843168}" type="presParOf" srcId="{F66DB4C0-EA41-4F3F-B215-E8D25545D03E}" destId="{088E295B-F19F-49C2-B670-2ED1EF14ADB3}" srcOrd="6" destOrd="0" presId="urn:microsoft.com/office/officeart/2008/layout/LinedList"/>
    <dgm:cxn modelId="{8E5F83D0-DAF5-4626-A1FE-B7A071B41C72}" type="presParOf" srcId="{F66DB4C0-EA41-4F3F-B215-E8D25545D03E}" destId="{E4C29F7A-3D6D-4D05-8514-45640EAEA94C}" srcOrd="7" destOrd="0" presId="urn:microsoft.com/office/officeart/2008/layout/LinedList"/>
    <dgm:cxn modelId="{4E6D48A1-BF53-40E5-BD5B-CCAF8DEDF080}" type="presParOf" srcId="{E4C29F7A-3D6D-4D05-8514-45640EAEA94C}" destId="{079F48BF-3CB1-46BC-9AF5-0B7EF712F093}" srcOrd="0" destOrd="0" presId="urn:microsoft.com/office/officeart/2008/layout/LinedList"/>
    <dgm:cxn modelId="{4590877D-11B0-414F-A8F7-2F83137F49B4}" type="presParOf" srcId="{E4C29F7A-3D6D-4D05-8514-45640EAEA94C}" destId="{F1928CDC-2F50-496D-A1BD-3AC83297C841}" srcOrd="1" destOrd="0" presId="urn:microsoft.com/office/officeart/2008/layout/LinedList"/>
    <dgm:cxn modelId="{B465F4A6-7F2B-416B-AE3C-39C2F2FB55DB}" type="presParOf" srcId="{F1928CDC-2F50-496D-A1BD-3AC83297C841}" destId="{34F367F7-77BB-4F69-929B-88613B06AEF6}" srcOrd="0" destOrd="0" presId="urn:microsoft.com/office/officeart/2008/layout/LinedList"/>
    <dgm:cxn modelId="{DFB41544-862C-4A53-8164-48CBCF1CDFD9}" type="presParOf" srcId="{F1928CDC-2F50-496D-A1BD-3AC83297C841}" destId="{06E6D782-4CF3-4EF4-AA68-3FC4AC2B2B02}" srcOrd="1" destOrd="0" presId="urn:microsoft.com/office/officeart/2008/layout/LinedList"/>
    <dgm:cxn modelId="{6BD70C73-C9D5-47F7-9785-9B630587BDDF}" type="presParOf" srcId="{06E6D782-4CF3-4EF4-AA68-3FC4AC2B2B02}" destId="{262B591D-8053-4D37-855E-0D8585153324}" srcOrd="0" destOrd="0" presId="urn:microsoft.com/office/officeart/2008/layout/LinedList"/>
    <dgm:cxn modelId="{8C9A50D9-2756-4BC5-A1E9-894046E0D7BC}" type="presParOf" srcId="{06E6D782-4CF3-4EF4-AA68-3FC4AC2B2B02}" destId="{66B07FC2-FDD2-499E-995B-D86A9CE987D7}" srcOrd="1" destOrd="0" presId="urn:microsoft.com/office/officeart/2008/layout/LinedList"/>
    <dgm:cxn modelId="{C35BA75A-38C8-4A15-9F36-97E38A2CBE48}" type="presParOf" srcId="{06E6D782-4CF3-4EF4-AA68-3FC4AC2B2B02}" destId="{8191AFD8-8D20-49D0-88D6-43CB7C44E453}" srcOrd="2" destOrd="0" presId="urn:microsoft.com/office/officeart/2008/layout/LinedList"/>
    <dgm:cxn modelId="{F495AE06-0F25-4FDB-BCB2-028093CFD237}" type="presParOf" srcId="{F1928CDC-2F50-496D-A1BD-3AC83297C841}" destId="{9590244F-5739-4F9C-9A95-37D0C3C35583}" srcOrd="2" destOrd="0" presId="urn:microsoft.com/office/officeart/2008/layout/LinedList"/>
    <dgm:cxn modelId="{5A17F059-14FD-4081-90D9-3F57D6A702FA}" type="presParOf" srcId="{F1928CDC-2F50-496D-A1BD-3AC83297C841}" destId="{7DDB0AF3-C5F4-4533-9411-0B668D7839AA}" srcOrd="3" destOrd="0" presId="urn:microsoft.com/office/officeart/2008/layout/LinedList"/>
    <dgm:cxn modelId="{14C0F47D-CAB2-4FC0-BB76-7AF8984EB679}" type="presParOf" srcId="{F66DB4C0-EA41-4F3F-B215-E8D25545D03E}" destId="{24EA5685-65C3-4164-9D3D-65525A155B5D}" srcOrd="8" destOrd="0" presId="urn:microsoft.com/office/officeart/2008/layout/LinedList"/>
    <dgm:cxn modelId="{6E727B58-6982-41B2-9994-30955EB4C04C}" type="presParOf" srcId="{F66DB4C0-EA41-4F3F-B215-E8D25545D03E}" destId="{BBF7312C-D059-47A6-866F-7D8A8D868817}" srcOrd="9" destOrd="0" presId="urn:microsoft.com/office/officeart/2008/layout/LinedList"/>
    <dgm:cxn modelId="{8460C2A5-2236-4AB3-98A9-59A321C058AC}" type="presParOf" srcId="{BBF7312C-D059-47A6-866F-7D8A8D868817}" destId="{DC05DDB4-37F4-4CAD-ABFD-D1D3CCF1B14B}" srcOrd="0" destOrd="0" presId="urn:microsoft.com/office/officeart/2008/layout/LinedList"/>
    <dgm:cxn modelId="{9C799B3D-49D8-463E-BD74-7CAE41018BD2}" type="presParOf" srcId="{BBF7312C-D059-47A6-866F-7D8A8D868817}" destId="{61E50155-F656-4F1A-BCC2-A35C0F13F1D3}" srcOrd="1" destOrd="0" presId="urn:microsoft.com/office/officeart/2008/layout/LinedList"/>
    <dgm:cxn modelId="{8ABEEB92-BC34-4A3A-9D3B-A925B659F2E7}" type="presParOf" srcId="{61E50155-F656-4F1A-BCC2-A35C0F13F1D3}" destId="{02F00EC4-828B-47AA-9668-DB93FBA80062}" srcOrd="0" destOrd="0" presId="urn:microsoft.com/office/officeart/2008/layout/LinedList"/>
    <dgm:cxn modelId="{BF25A2D7-F1A2-4E93-805F-60088FA8DFEB}" type="presParOf" srcId="{61E50155-F656-4F1A-BCC2-A35C0F13F1D3}" destId="{B756A2D4-6A60-4668-A226-81ADA4A6225E}" srcOrd="1" destOrd="0" presId="urn:microsoft.com/office/officeart/2008/layout/LinedList"/>
    <dgm:cxn modelId="{D2EE83B1-77E2-42E2-8E3F-5C72EC4D9C75}" type="presParOf" srcId="{B756A2D4-6A60-4668-A226-81ADA4A6225E}" destId="{866F2FC3-9EC3-4F56-BD66-F582BE3C36D7}" srcOrd="0" destOrd="0" presId="urn:microsoft.com/office/officeart/2008/layout/LinedList"/>
    <dgm:cxn modelId="{3B202542-9777-4662-9216-93BF6DE9B722}" type="presParOf" srcId="{B756A2D4-6A60-4668-A226-81ADA4A6225E}" destId="{33C73AA7-8A9F-4043-811C-119B88132D3C}" srcOrd="1" destOrd="0" presId="urn:microsoft.com/office/officeart/2008/layout/LinedList"/>
    <dgm:cxn modelId="{6089460F-52DC-4337-A191-0A0F06069C1B}" type="presParOf" srcId="{B756A2D4-6A60-4668-A226-81ADA4A6225E}" destId="{555D3558-E33B-47F3-B7D2-596AD90C5A50}" srcOrd="2" destOrd="0" presId="urn:microsoft.com/office/officeart/2008/layout/LinedList"/>
    <dgm:cxn modelId="{F596E303-E354-4E3C-B0CA-69B7F6B1C86A}" type="presParOf" srcId="{61E50155-F656-4F1A-BCC2-A35C0F13F1D3}" destId="{456DF386-0AF5-4DA9-B38D-7AC1E8FDAADB}" srcOrd="2" destOrd="0" presId="urn:microsoft.com/office/officeart/2008/layout/LinedList"/>
    <dgm:cxn modelId="{FCE1726F-EDFE-4D15-908D-7D2688B85B1A}" type="presParOf" srcId="{61E50155-F656-4F1A-BCC2-A35C0F13F1D3}" destId="{644396FE-459E-4EC6-BFB5-E69622E047F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917A-CAF7-4E38-B855-01C0DF5133EE}">
      <dsp:nvSpPr>
        <dsp:cNvPr id="0" name=""/>
        <dsp:cNvSpPr/>
      </dsp:nvSpPr>
      <dsp:spPr>
        <a:xfrm>
          <a:off x="0" y="912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A7D2D-0FCE-4523-9EF6-0E41DA51B52A}">
      <dsp:nvSpPr>
        <dsp:cNvPr id="0" name=""/>
        <dsp:cNvSpPr/>
      </dsp:nvSpPr>
      <dsp:spPr>
        <a:xfrm>
          <a:off x="0" y="912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 dirty="0" err="1">
              <a:solidFill>
                <a:srgbClr val="03203D"/>
              </a:solidFill>
            </a:rPr>
            <a:t>sr</a:t>
          </a:r>
          <a:endParaRPr lang="en-US" sz="6500" u="none" kern="1200" dirty="0">
            <a:solidFill>
              <a:srgbClr val="03203D"/>
            </a:solidFill>
          </a:endParaRPr>
        </a:p>
      </dsp:txBody>
      <dsp:txXfrm>
        <a:off x="0" y="912"/>
        <a:ext cx="3017520" cy="1495267"/>
      </dsp:txXfrm>
    </dsp:sp>
    <dsp:sp modelId="{235148ED-1B17-49B6-8706-0EEF8190BC05}">
      <dsp:nvSpPr>
        <dsp:cNvPr id="0" name=""/>
        <dsp:cNvSpPr/>
      </dsp:nvSpPr>
      <dsp:spPr>
        <a:xfrm>
          <a:off x="3243834" y="68813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poupança - poupança pessoal dividida pelo rendimento disponível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8813"/>
        <a:ext cx="11843766" cy="1358006"/>
      </dsp:txXfrm>
    </dsp:sp>
    <dsp:sp modelId="{5F761B56-D6FE-4105-9FE0-377085FBACF1}">
      <dsp:nvSpPr>
        <dsp:cNvPr id="0" name=""/>
        <dsp:cNvSpPr/>
      </dsp:nvSpPr>
      <dsp:spPr>
        <a:xfrm>
          <a:off x="3017520" y="1426819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B6A35-98BF-4F22-AEDF-88078B460750}">
      <dsp:nvSpPr>
        <dsp:cNvPr id="0" name=""/>
        <dsp:cNvSpPr/>
      </dsp:nvSpPr>
      <dsp:spPr>
        <a:xfrm>
          <a:off x="0" y="1496180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B570-AE3E-430C-A209-8A84FB52829B}">
      <dsp:nvSpPr>
        <dsp:cNvPr id="0" name=""/>
        <dsp:cNvSpPr/>
      </dsp:nvSpPr>
      <dsp:spPr>
        <a:xfrm>
          <a:off x="0" y="1496180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pop15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1496180"/>
        <a:ext cx="3017520" cy="1495267"/>
      </dsp:txXfrm>
    </dsp:sp>
    <dsp:sp modelId="{0C6E375F-B23C-44E3-A31E-EB107C73E724}">
      <dsp:nvSpPr>
        <dsp:cNvPr id="0" name=""/>
        <dsp:cNvSpPr/>
      </dsp:nvSpPr>
      <dsp:spPr>
        <a:xfrm>
          <a:off x="3243834" y="1564080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por cento da população com menos de 15 anos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1564080"/>
        <a:ext cx="11843766" cy="1358006"/>
      </dsp:txXfrm>
    </dsp:sp>
    <dsp:sp modelId="{D198812E-6CA0-416F-9AA1-FB839F6F174B}">
      <dsp:nvSpPr>
        <dsp:cNvPr id="0" name=""/>
        <dsp:cNvSpPr/>
      </dsp:nvSpPr>
      <dsp:spPr>
        <a:xfrm>
          <a:off x="3017520" y="2922086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30AC-A317-480A-9263-6CF70C88DE52}">
      <dsp:nvSpPr>
        <dsp:cNvPr id="0" name=""/>
        <dsp:cNvSpPr/>
      </dsp:nvSpPr>
      <dsp:spPr>
        <a:xfrm>
          <a:off x="0" y="2991447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FBD8-603C-4737-AFE2-FD539D35202B}">
      <dsp:nvSpPr>
        <dsp:cNvPr id="0" name=""/>
        <dsp:cNvSpPr/>
      </dsp:nvSpPr>
      <dsp:spPr>
        <a:xfrm>
          <a:off x="0" y="2991447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pop75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2991447"/>
        <a:ext cx="3017520" cy="1495267"/>
      </dsp:txXfrm>
    </dsp:sp>
    <dsp:sp modelId="{1CAAF60B-A896-4116-B250-C0216D00341A}">
      <dsp:nvSpPr>
        <dsp:cNvPr id="0" name=""/>
        <dsp:cNvSpPr/>
      </dsp:nvSpPr>
      <dsp:spPr>
        <a:xfrm>
          <a:off x="3243834" y="3059347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 cento da população com mais de 75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3059347"/>
        <a:ext cx="11843766" cy="1358006"/>
      </dsp:txXfrm>
    </dsp:sp>
    <dsp:sp modelId="{B7DE1B20-82A1-413E-AC8C-2E90B5E1FC93}">
      <dsp:nvSpPr>
        <dsp:cNvPr id="0" name=""/>
        <dsp:cNvSpPr/>
      </dsp:nvSpPr>
      <dsp:spPr>
        <a:xfrm>
          <a:off x="3017520" y="4417354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295B-F19F-49C2-B670-2ED1EF14ADB3}">
      <dsp:nvSpPr>
        <dsp:cNvPr id="0" name=""/>
        <dsp:cNvSpPr/>
      </dsp:nvSpPr>
      <dsp:spPr>
        <a:xfrm>
          <a:off x="0" y="4486714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48BF-3CB1-46BC-9AF5-0B7EF712F093}">
      <dsp:nvSpPr>
        <dsp:cNvPr id="0" name=""/>
        <dsp:cNvSpPr/>
      </dsp:nvSpPr>
      <dsp:spPr>
        <a:xfrm>
          <a:off x="0" y="4486714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dpi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4486714"/>
        <a:ext cx="3017520" cy="1495267"/>
      </dsp:txXfrm>
    </dsp:sp>
    <dsp:sp modelId="{66B07FC2-FDD2-499E-995B-D86A9CE987D7}">
      <dsp:nvSpPr>
        <dsp:cNvPr id="0" name=""/>
        <dsp:cNvSpPr/>
      </dsp:nvSpPr>
      <dsp:spPr>
        <a:xfrm>
          <a:off x="3243834" y="4554614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renda disponível per capita em dólares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4554614"/>
        <a:ext cx="11843766" cy="1358006"/>
      </dsp:txXfrm>
    </dsp:sp>
    <dsp:sp modelId="{9590244F-5739-4F9C-9A95-37D0C3C35583}">
      <dsp:nvSpPr>
        <dsp:cNvPr id="0" name=""/>
        <dsp:cNvSpPr/>
      </dsp:nvSpPr>
      <dsp:spPr>
        <a:xfrm>
          <a:off x="3017520" y="5912621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5685-65C3-4164-9D3D-65525A155B5D}">
      <dsp:nvSpPr>
        <dsp:cNvPr id="0" name=""/>
        <dsp:cNvSpPr/>
      </dsp:nvSpPr>
      <dsp:spPr>
        <a:xfrm>
          <a:off x="0" y="5981981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5DDB4-37F4-4CAD-ABFD-D1D3CCF1B14B}">
      <dsp:nvSpPr>
        <dsp:cNvPr id="0" name=""/>
        <dsp:cNvSpPr/>
      </dsp:nvSpPr>
      <dsp:spPr>
        <a:xfrm>
          <a:off x="0" y="5981981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ddpit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5981981"/>
        <a:ext cx="3017520" cy="1495267"/>
      </dsp:txXfrm>
    </dsp:sp>
    <dsp:sp modelId="{33C73AA7-8A9F-4043-811C-119B88132D3C}">
      <dsp:nvSpPr>
        <dsp:cNvPr id="0" name=""/>
        <dsp:cNvSpPr/>
      </dsp:nvSpPr>
      <dsp:spPr>
        <a:xfrm>
          <a:off x="3243834" y="6049882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crescimento percentual de dpi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049882"/>
        <a:ext cx="11843766" cy="1358006"/>
      </dsp:txXfrm>
    </dsp:sp>
    <dsp:sp modelId="{456DF386-0AF5-4DA9-B38D-7AC1E8FDAADB}">
      <dsp:nvSpPr>
        <dsp:cNvPr id="0" name=""/>
        <dsp:cNvSpPr/>
      </dsp:nvSpPr>
      <dsp:spPr>
        <a:xfrm>
          <a:off x="3017520" y="7407888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01/11/2022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01/11/2022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01/11/2022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01/11/2022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01/11/2022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01/11/2022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01/11/2022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01/11/2022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## Usando a função facet_wrap</a:t>
            </a:r>
          </a:p>
          <a:p>
            <a:pPr marL="0" indent="0">
              <a:buNone/>
            </a:pPr>
            <a:r>
              <a:rPr lang="en-US" sz="2200"/>
              <a:t>### Fatiamento espeficicando o número de fatias em linhas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nrow = 2)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espeficicando o número de fatias em colunas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ncol = 2)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30960-3DCB-8363-2942-FE19D96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561EB-1F01-C139-FF7C-F4A4F9BC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7B16E-F6B2-52C1-C1F6-AAA4F2F8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ED98A-F854-C3F2-5A5A-B9A01363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A6D69-50FF-9900-9AF8-C3C6C44A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1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3C19F-D557-2CD1-888F-4CC62BA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C506643-E9A5-23E4-69BC-784F77BF5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358172"/>
              </p:ext>
            </p:extLst>
          </p:nvPr>
        </p:nvGraphicFramePr>
        <p:xfrm>
          <a:off x="457200" y="1600200"/>
          <a:ext cx="150876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3D2F2-F6DB-04F4-B4D6-6BB80CB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B6B90-4140-3244-5801-A57199FB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86C52-9048-BDA2-A0FB-16E94C6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5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7973</Words>
  <Application>Microsoft Office PowerPoint</Application>
  <PresentationFormat>Personalizar</PresentationFormat>
  <Paragraphs>1208</Paragraphs>
  <Slides>94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98" baseType="lpstr">
      <vt:lpstr>Calibri</vt:lpstr>
      <vt:lpstr>Helveticish</vt:lpstr>
      <vt:lpstr>Arial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Regressão Linear Múltipla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29</cp:revision>
  <dcterms:created xsi:type="dcterms:W3CDTF">2006-08-16T00:00:00Z</dcterms:created>
  <dcterms:modified xsi:type="dcterms:W3CDTF">2022-11-02T16:31:05Z</dcterms:modified>
  <dc:identifier>DAFNYV0nzNI</dc:identifier>
</cp:coreProperties>
</file>